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8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hern%C3%A1n-cort%C3%A9s-9258320#later-year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mexico/struggle-for-mexican-independenc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mexican-american-wa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vent/Battle-of-Puebla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opb/historydetectives/feature/mexican-revolution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Mexico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Andres castro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1521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348" y="1553178"/>
            <a:ext cx="3384772" cy="33847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Hernán</a:t>
            </a:r>
            <a:r>
              <a:rPr lang="en-US" sz="2400" dirty="0"/>
              <a:t> </a:t>
            </a:r>
            <a:r>
              <a:rPr lang="en-US" sz="2400" dirty="0" smtClean="0"/>
              <a:t>Cortés defeated the Aztec Empire. He was able to take the land and claim it for Spain</a:t>
            </a:r>
          </a:p>
          <a:p>
            <a:endParaRPr lang="en-US" sz="2400" dirty="0" smtClean="0"/>
          </a:p>
          <a:p>
            <a:r>
              <a:rPr lang="en-US" sz="1300" dirty="0" smtClean="0">
                <a:hlinkClick r:id="rId3"/>
              </a:rPr>
              <a:t>http://www.biography.com/people/hern%C3%A1n-cort%C3%A9s-9258320#later-years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5164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1810-1821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415" y="2164683"/>
            <a:ext cx="4785536" cy="31845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Mexico fought Spain in order to become independent. The war dragged on for about 11 years with Mexico finally being established as independent on September 16</a:t>
            </a:r>
            <a:r>
              <a:rPr lang="en-US" baseline="30000" dirty="0" smtClean="0"/>
              <a:t>th</a:t>
            </a:r>
            <a:r>
              <a:rPr lang="en-US" dirty="0" smtClean="0"/>
              <a:t>, 1821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hlinkClick r:id="rId3"/>
              </a:rPr>
              <a:t>http://www.history.com/topics/mexico/struggle-for-mexican-independence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1846-1848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68" y="2401871"/>
            <a:ext cx="4877340" cy="363924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Mexican-American war kicked off, the result ended up with Mexico losing what is </a:t>
            </a:r>
            <a:r>
              <a:rPr lang="en-US" sz="2400" dirty="0"/>
              <a:t>now current day California, Utah, Nevada, Arizona and New Mexico.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://www.history.com/topics/mexican-american-war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1862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52" y="1320797"/>
            <a:ext cx="3268059" cy="247004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Battle known as the “Battle of Puebla” because it was fought in Puebla, Mexico was when French Forces tried to establish a state in Mexico.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Mexico won the battle and it is celebrated as Cinco de Mayo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Often misinterpreted as Mexico Independence Day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://www.britannica.com/event/Battle-of-Puebla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4" y="3933444"/>
            <a:ext cx="3246501" cy="218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1910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431" y="1662906"/>
            <a:ext cx="5238750" cy="30575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start of the Mexican Revolution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goal was </a:t>
            </a:r>
            <a:r>
              <a:rPr lang="en-US" sz="2000" dirty="0"/>
              <a:t>to overthrow the current ruler </a:t>
            </a:r>
            <a:r>
              <a:rPr lang="en-US" sz="2000" dirty="0" smtClean="0"/>
              <a:t>and </a:t>
            </a:r>
            <a:r>
              <a:rPr lang="en-US" sz="2000" dirty="0"/>
              <a:t>dictator Porfirio </a:t>
            </a:r>
            <a:r>
              <a:rPr lang="en-US" sz="2000" dirty="0" err="1"/>
              <a:t>Díaz</a:t>
            </a:r>
            <a:r>
              <a:rPr lang="en-US" sz="2000" dirty="0"/>
              <a:t> Mori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hlinkClick r:id="rId3"/>
              </a:rPr>
              <a:t>http://www.pbs.org/opb/historydetectives/feature/mexican-revolution/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88</TotalTime>
  <Words>170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Mexico timeline</vt:lpstr>
      <vt:lpstr>1521</vt:lpstr>
      <vt:lpstr>1810-1821</vt:lpstr>
      <vt:lpstr>1846-1848</vt:lpstr>
      <vt:lpstr>1862</vt:lpstr>
      <vt:lpstr>1910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timeline</dc:title>
  <dc:creator>andres castro</dc:creator>
  <cp:lastModifiedBy>andres castro</cp:lastModifiedBy>
  <cp:revision>7</cp:revision>
  <dcterms:created xsi:type="dcterms:W3CDTF">2015-11-25T02:27:16Z</dcterms:created>
  <dcterms:modified xsi:type="dcterms:W3CDTF">2015-11-25T03:55:50Z</dcterms:modified>
</cp:coreProperties>
</file>