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Olmec civilization Timeline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Andres Castro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21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1200 B.C.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29" y="352361"/>
            <a:ext cx="4079811" cy="297622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Olmec civilization begins to appear. They settled by the Gulf of Mexico because of the fertile soil, which made crops easier to grow.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019" y="3418256"/>
            <a:ext cx="4444365" cy="285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48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1200 B.C.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1172171"/>
            <a:ext cx="5976627" cy="435994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San Lorenzo became the main </a:t>
            </a:r>
            <a:r>
              <a:rPr lang="en-US" dirty="0" err="1" smtClean="0"/>
              <a:t>centre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way it was positioned kept it safe from flooding.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862072" y="3447288"/>
            <a:ext cx="2542032" cy="26974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80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900 B.C.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1172172"/>
            <a:ext cx="5943600" cy="433585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San Lorenzo was destroyed because of systematic destruction.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547872" y="3401568"/>
            <a:ext cx="1865376" cy="30266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&quot;No&quot; Symbol 7"/>
          <p:cNvSpPr/>
          <p:nvPr/>
        </p:nvSpPr>
        <p:spPr>
          <a:xfrm>
            <a:off x="5202936" y="3172968"/>
            <a:ext cx="420624" cy="457200"/>
          </a:xfrm>
          <a:prstGeom prst="noSmoking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92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2568" y="676656"/>
            <a:ext cx="3657600" cy="1371600"/>
          </a:xfrm>
        </p:spPr>
        <p:txBody>
          <a:bodyPr/>
          <a:lstStyle/>
          <a:p>
            <a:r>
              <a:rPr lang="en-US" dirty="0" smtClean="0"/>
              <a:t>900 B.C.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1172172"/>
            <a:ext cx="5943600" cy="433585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Venta</a:t>
            </a:r>
            <a:r>
              <a:rPr lang="en-US" dirty="0" smtClean="0"/>
              <a:t> became the Olmec civilization Capital. </a:t>
            </a:r>
          </a:p>
          <a:p>
            <a:r>
              <a:rPr lang="en-US" dirty="0" smtClean="0"/>
              <a:t>It supported a population of around 18,000 people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062472" y="301752"/>
            <a:ext cx="1417320" cy="26791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&quot;No&quot; Symbol 9"/>
          <p:cNvSpPr/>
          <p:nvPr/>
        </p:nvSpPr>
        <p:spPr>
          <a:xfrm>
            <a:off x="5276088" y="3246120"/>
            <a:ext cx="347472" cy="374904"/>
          </a:xfrm>
          <a:prstGeom prst="noSmoking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42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300-400 B.C.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1172172"/>
            <a:ext cx="5943600" cy="433585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Olmec Civilization ended.</a:t>
            </a:r>
          </a:p>
          <a:p>
            <a:r>
              <a:rPr lang="en-US" dirty="0" smtClean="0"/>
              <a:t>Monuments were defaced and evidence of systematic destruction is led to believe to have ended the civilization.</a:t>
            </a:r>
            <a:endParaRPr lang="en-US" dirty="0"/>
          </a:p>
        </p:txBody>
      </p:sp>
      <p:sp>
        <p:nvSpPr>
          <p:cNvPr id="6" name="&quot;No&quot; Symbol 5"/>
          <p:cNvSpPr/>
          <p:nvPr/>
        </p:nvSpPr>
        <p:spPr>
          <a:xfrm>
            <a:off x="4507992" y="2209799"/>
            <a:ext cx="1956816" cy="1731265"/>
          </a:xfrm>
          <a:prstGeom prst="noSmoking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66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Ancient Origins. (</a:t>
            </a:r>
            <a:r>
              <a:rPr lang="en-US" dirty="0" err="1"/>
              <a:t>n.d.</a:t>
            </a:r>
            <a:r>
              <a:rPr lang="en-US" dirty="0"/>
              <a:t>). Retrieved September 22, 2015.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Cartwright</a:t>
            </a:r>
            <a:r>
              <a:rPr lang="en-US" dirty="0"/>
              <a:t>, M. (2013, August 30). Olmec Civilization. Retrieved September 22, 2015</a:t>
            </a:r>
            <a:r>
              <a:rPr lang="en-US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(</a:t>
            </a:r>
            <a:r>
              <a:rPr lang="en-US" dirty="0" err="1"/>
              <a:t>n.d.</a:t>
            </a:r>
            <a:r>
              <a:rPr lang="en-US" dirty="0"/>
              <a:t>). Retrieved September 22, 2015, from http://en.wikipedia.org/wiki/Main_Page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08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</TotalTime>
  <Words>156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Slice</vt:lpstr>
      <vt:lpstr>Olmec civilization Timeline</vt:lpstr>
      <vt:lpstr>1200 B.C.</vt:lpstr>
      <vt:lpstr>1200 B.C.</vt:lpstr>
      <vt:lpstr>900 B.C.</vt:lpstr>
      <vt:lpstr>900 B.C.</vt:lpstr>
      <vt:lpstr>300-400 B.C.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andres castro</dc:creator>
  <cp:lastModifiedBy>andres castro</cp:lastModifiedBy>
  <cp:revision>6</cp:revision>
  <dcterms:created xsi:type="dcterms:W3CDTF">2015-09-22T18:39:32Z</dcterms:created>
  <dcterms:modified xsi:type="dcterms:W3CDTF">2015-09-22T21:24:50Z</dcterms:modified>
</cp:coreProperties>
</file>